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55.jpeg" ContentType="image/jpeg"/>
  <Override PartName="/ppt/media/image54.jpeg" ContentType="image/jpe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3004800" cy="97536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50760" rIns="50760" tIns="50760" bIns="50760" anchor="ctr"/>
          <a:p>
            <a:pPr algn="ctr"/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Rubik Medium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270080" y="5041800"/>
            <a:ext cx="10464480" cy="53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270080" y="5632200"/>
            <a:ext cx="10464480" cy="53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50760" rIns="50760" tIns="50760" bIns="50760" anchor="ctr"/>
          <a:p>
            <a:pPr algn="ctr"/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Rubik Medium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270080" y="5041800"/>
            <a:ext cx="5106600" cy="53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632280" y="5041800"/>
            <a:ext cx="5106600" cy="53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632280" y="5632200"/>
            <a:ext cx="5106600" cy="53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1270080" y="5632200"/>
            <a:ext cx="5106600" cy="53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50760" rIns="50760" tIns="50760" bIns="50760" anchor="ctr"/>
          <a:p>
            <a:pPr algn="ctr"/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Rubik Medium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270080" y="5041800"/>
            <a:ext cx="10464480" cy="1130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270080" y="5041800"/>
            <a:ext cx="10464480" cy="1130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5794200" y="5041440"/>
            <a:ext cx="1416240" cy="113004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5794200" y="5041440"/>
            <a:ext cx="1416240" cy="1130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50760" rIns="50760" tIns="50760" bIns="50760" anchor="ctr"/>
          <a:p>
            <a:pPr algn="ctr"/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Rubik Medium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1270080" y="5041800"/>
            <a:ext cx="10464480" cy="113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50760" rIns="50760" tIns="50760" bIns="50760" anchor="ctr"/>
          <a:p>
            <a:pPr algn="ctr"/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Rubik Medium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270080" y="5041800"/>
            <a:ext cx="10464480" cy="1130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50760" rIns="50760" tIns="50760" bIns="50760" anchor="ctr"/>
          <a:p>
            <a:pPr algn="ctr"/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Rubik Medium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270080" y="5041800"/>
            <a:ext cx="5106600" cy="1130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6632280" y="5041800"/>
            <a:ext cx="5106600" cy="1130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50760" rIns="50760" tIns="50760" bIns="50760" anchor="ctr"/>
          <a:p>
            <a:pPr algn="ctr"/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Rubik Medium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1270080" y="1638360"/>
            <a:ext cx="10464480" cy="15305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50760" rIns="50760" tIns="50760" bIns="50760" anchor="ctr"/>
          <a:p>
            <a:pPr algn="ctr"/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Rubik Medium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270080" y="5041800"/>
            <a:ext cx="5106600" cy="53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1270080" y="5632200"/>
            <a:ext cx="5106600" cy="53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632280" y="5041800"/>
            <a:ext cx="5106600" cy="1130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50760" rIns="50760" tIns="50760" bIns="50760" anchor="ctr"/>
          <a:p>
            <a:pPr algn="ctr"/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Rubik Medium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1270080" y="5041800"/>
            <a:ext cx="10464480" cy="1130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50760" rIns="50760" tIns="50760" bIns="50760" anchor="ctr"/>
          <a:p>
            <a:pPr algn="ctr"/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Rubik Medium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270080" y="5041800"/>
            <a:ext cx="5106600" cy="1130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632280" y="5041800"/>
            <a:ext cx="5106600" cy="53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632280" y="5632200"/>
            <a:ext cx="5106600" cy="53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50760" rIns="50760" tIns="50760" bIns="50760" anchor="ctr"/>
          <a:p>
            <a:pPr algn="ctr"/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Rubik Medium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270080" y="5041800"/>
            <a:ext cx="5106600" cy="53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632280" y="5041800"/>
            <a:ext cx="5106600" cy="53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1270080" y="5632200"/>
            <a:ext cx="10464480" cy="53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50760" rIns="50760" tIns="50760" bIns="50760" anchor="ctr"/>
          <a:p>
            <a:pPr algn="ctr"/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Rubik Medium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270080" y="5041800"/>
            <a:ext cx="10464480" cy="53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1270080" y="5632200"/>
            <a:ext cx="10464480" cy="53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50760" rIns="50760" tIns="50760" bIns="50760" anchor="ctr"/>
          <a:p>
            <a:pPr algn="ctr"/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Rubik Medium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270080" y="5041800"/>
            <a:ext cx="5106600" cy="53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632280" y="5041800"/>
            <a:ext cx="5106600" cy="53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632280" y="5632200"/>
            <a:ext cx="5106600" cy="53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1270080" y="5632200"/>
            <a:ext cx="5106600" cy="53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50760" rIns="50760" tIns="50760" bIns="50760" anchor="ctr"/>
          <a:p>
            <a:pPr algn="ctr"/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Rubik Medium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270080" y="5041800"/>
            <a:ext cx="10464480" cy="1130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70080" y="5041800"/>
            <a:ext cx="10464480" cy="1130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5794200" y="5041440"/>
            <a:ext cx="1416240" cy="113004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5794200" y="5041440"/>
            <a:ext cx="1416240" cy="1130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50760" rIns="50760" tIns="50760" bIns="50760" anchor="ctr"/>
          <a:p>
            <a:pPr algn="ctr"/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Rubik Medium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1270080" y="5041800"/>
            <a:ext cx="10464480" cy="1130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50760" rIns="50760" tIns="50760" bIns="50760" anchor="ctr"/>
          <a:p>
            <a:pPr algn="ctr"/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Rubik Medium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70080" y="5041800"/>
            <a:ext cx="5106600" cy="1130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632280" y="5041800"/>
            <a:ext cx="5106600" cy="1130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50760" rIns="50760" tIns="50760" bIns="50760" anchor="ctr"/>
          <a:p>
            <a:pPr algn="ctr"/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Rubik Medium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270080" y="1638360"/>
            <a:ext cx="10464480" cy="15305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50760" rIns="50760" tIns="50760" bIns="50760" anchor="ctr"/>
          <a:p>
            <a:pPr algn="ctr"/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Rubik Medium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270080" y="5041800"/>
            <a:ext cx="5106600" cy="53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1270080" y="5632200"/>
            <a:ext cx="5106600" cy="53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632280" y="5041800"/>
            <a:ext cx="5106600" cy="1130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50760" rIns="50760" tIns="50760" bIns="50760" anchor="ctr"/>
          <a:p>
            <a:pPr algn="ctr"/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Rubik Medium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270080" y="5041800"/>
            <a:ext cx="5106600" cy="1130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632280" y="5041800"/>
            <a:ext cx="5106600" cy="53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632280" y="5632200"/>
            <a:ext cx="5106600" cy="53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50760" rIns="50760" tIns="50760" bIns="50760" anchor="ctr"/>
          <a:p>
            <a:pPr algn="ctr"/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Rubik Medium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270080" y="5041800"/>
            <a:ext cx="5106600" cy="53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632280" y="5041800"/>
            <a:ext cx="5106600" cy="53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270080" y="5632200"/>
            <a:ext cx="10464480" cy="538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270080" y="1638360"/>
            <a:ext cx="10464480" cy="3301560"/>
          </a:xfrm>
          <a:prstGeom prst="rect">
            <a:avLst/>
          </a:prstGeom>
        </p:spPr>
        <p:txBody>
          <a:bodyPr lIns="50760" rIns="50760" tIns="50760" bIns="50760" anchor="b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Medium"/>
                <a:ea typeface="Helvetica Neue Medium"/>
              </a:rPr>
              <a:t>Title Text</a:t>
            </a:r>
            <a:endParaRPr b="0" lang="en-US" sz="8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Rubik Medium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270080" y="5041800"/>
            <a:ext cx="10464480" cy="1130040"/>
          </a:xfrm>
          <a:prstGeom prst="rect">
            <a:avLst/>
          </a:prstGeom>
        </p:spPr>
        <p:txBody>
          <a:bodyPr lIns="50760" rIns="50760" tIns="50760" bIns="50760"/>
          <a:p>
            <a:pPr marL="432000" indent="-324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Body Level One</a:t>
            </a:r>
            <a:endParaRPr b="0" lang="en-US" sz="3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Body Level Two</a:t>
            </a:r>
            <a:endParaRPr b="0" lang="en-US" sz="3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Body Level Three</a:t>
            </a:r>
            <a:endParaRPr b="0" lang="en-US" sz="3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Body Level Four</a:t>
            </a:r>
            <a:endParaRPr b="0" lang="en-US" sz="3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Body Level Five</a:t>
            </a:r>
            <a:endParaRPr b="0" lang="en-US" sz="3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328800" y="9296280"/>
            <a:ext cx="339840" cy="324000"/>
          </a:xfrm>
          <a:prstGeom prst="rect">
            <a:avLst/>
          </a:prstGeom>
        </p:spPr>
        <p:txBody>
          <a:bodyPr lIns="50760" rIns="50760" tIns="50760" bIns="5076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jpeg"/><Relationship Id="rId5" Type="http://schemas.openxmlformats.org/officeDocument/2006/relationships/image" Target="../media/image55.jpeg"/><Relationship Id="rId6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0" y="4846320"/>
            <a:ext cx="13004640" cy="97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 algn="ctr"/>
            <a:r>
              <a:rPr b="1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ubik Medium"/>
              </a:rPr>
              <a:t>Privacy 101</a:t>
            </a:r>
            <a:br/>
            <a:r>
              <a:rPr b="1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ubik Medium"/>
              </a:rPr>
              <a:t>Strategies and tools</a:t>
            </a:r>
            <a:endParaRPr b="0" lang="en-US" sz="6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Rubik Medium"/>
            </a:endParaRPr>
          </a:p>
        </p:txBody>
      </p:sp>
      <p:pic>
        <p:nvPicPr>
          <p:cNvPr id="74" name="logo.png" descr=""/>
          <p:cNvPicPr/>
          <p:nvPr/>
        </p:nvPicPr>
        <p:blipFill>
          <a:blip r:embed="rId2"/>
          <a:stretch/>
        </p:blipFill>
        <p:spPr>
          <a:xfrm>
            <a:off x="4992120" y="3573720"/>
            <a:ext cx="3020040" cy="29844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HR.png" descr=""/>
          <p:cNvPicPr/>
          <p:nvPr/>
        </p:nvPicPr>
        <p:blipFill>
          <a:blip r:embed="rId1"/>
          <a:stretch/>
        </p:blipFill>
        <p:spPr>
          <a:xfrm>
            <a:off x="541440" y="1208880"/>
            <a:ext cx="11921400" cy="15840"/>
          </a:xfrm>
          <a:prstGeom prst="rect">
            <a:avLst/>
          </a:prstGeom>
          <a:ln w="12600"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3700440" y="2210760"/>
            <a:ext cx="561816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Bold"/>
                <a:ea typeface="Rubik Bold"/>
              </a:rPr>
              <a:t>Ad blockers</a:t>
            </a:r>
            <a:endParaRPr b="0" lang="en-US" sz="6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9813600" y="9166680"/>
            <a:ext cx="2597400" cy="28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929292"/>
                </a:solidFill>
                <a:uFill>
                  <a:solidFill>
                    <a:srgbClr val="ffffff"/>
                  </a:solidFill>
                </a:uFill>
                <a:latin typeface="Rubik Medium"/>
                <a:ea typeface="Rubik Medium"/>
              </a:rPr>
              <a:t>https://libraryfreedomproject.org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HR.png" descr=""/>
          <p:cNvPicPr/>
          <p:nvPr/>
        </p:nvPicPr>
        <p:blipFill>
          <a:blip r:embed="rId2"/>
          <a:stretch/>
        </p:blipFill>
        <p:spPr>
          <a:xfrm>
            <a:off x="541440" y="8909280"/>
            <a:ext cx="11921400" cy="15840"/>
          </a:xfrm>
          <a:prstGeom prst="rect">
            <a:avLst/>
          </a:prstGeom>
          <a:ln w="12600">
            <a:noFill/>
          </a:ln>
        </p:spPr>
      </p:pic>
      <p:pic>
        <p:nvPicPr>
          <p:cNvPr id="123" name="Asset 3@8x.png" descr=""/>
          <p:cNvPicPr/>
          <p:nvPr/>
        </p:nvPicPr>
        <p:blipFill>
          <a:blip r:embed="rId3"/>
          <a:stretch/>
        </p:blipFill>
        <p:spPr>
          <a:xfrm>
            <a:off x="545400" y="9181800"/>
            <a:ext cx="2556720" cy="252720"/>
          </a:xfrm>
          <a:prstGeom prst="rect">
            <a:avLst/>
          </a:prstGeom>
          <a:ln w="12600">
            <a:noFill/>
          </a:ln>
        </p:spPr>
      </p:pic>
      <p:sp>
        <p:nvSpPr>
          <p:cNvPr id="124" name="CustomShape 3"/>
          <p:cNvSpPr/>
          <p:nvPr/>
        </p:nvSpPr>
        <p:spPr>
          <a:xfrm>
            <a:off x="2341800" y="3966480"/>
            <a:ext cx="8321040" cy="2845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Privacy Badger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Ghostery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Ad-block Plus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DisconnectMe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1Blocker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HR.png" descr=""/>
          <p:cNvPicPr/>
          <p:nvPr/>
        </p:nvPicPr>
        <p:blipFill>
          <a:blip r:embed="rId1"/>
          <a:stretch/>
        </p:blipFill>
        <p:spPr>
          <a:xfrm>
            <a:off x="541440" y="1208880"/>
            <a:ext cx="11921400" cy="15840"/>
          </a:xfrm>
          <a:prstGeom prst="rect">
            <a:avLst/>
          </a:prstGeom>
          <a:ln w="12600">
            <a:noFill/>
          </a:ln>
        </p:spPr>
      </p:pic>
      <p:sp>
        <p:nvSpPr>
          <p:cNvPr id="126" name="CustomShape 1"/>
          <p:cNvSpPr/>
          <p:nvPr/>
        </p:nvSpPr>
        <p:spPr>
          <a:xfrm>
            <a:off x="4225680" y="2446200"/>
            <a:ext cx="4555800" cy="63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35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Bold"/>
                <a:ea typeface="Rubik Bold"/>
              </a:rPr>
              <a:t>Basic best practices</a:t>
            </a:r>
            <a:endParaRPr b="0" lang="en-US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9813600" y="9166680"/>
            <a:ext cx="2597400" cy="28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929292"/>
                </a:solidFill>
                <a:uFill>
                  <a:solidFill>
                    <a:srgbClr val="ffffff"/>
                  </a:solidFill>
                </a:uFill>
                <a:latin typeface="Rubik Medium"/>
                <a:ea typeface="Rubik Medium"/>
              </a:rPr>
              <a:t>https://libraryfreedomproject.org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HR.png" descr=""/>
          <p:cNvPicPr/>
          <p:nvPr/>
        </p:nvPicPr>
        <p:blipFill>
          <a:blip r:embed="rId2"/>
          <a:stretch/>
        </p:blipFill>
        <p:spPr>
          <a:xfrm>
            <a:off x="541440" y="8909280"/>
            <a:ext cx="11921400" cy="15840"/>
          </a:xfrm>
          <a:prstGeom prst="rect">
            <a:avLst/>
          </a:prstGeom>
          <a:ln w="12600">
            <a:noFill/>
          </a:ln>
        </p:spPr>
      </p:pic>
      <p:pic>
        <p:nvPicPr>
          <p:cNvPr id="129" name="Asset 3@8x.png" descr=""/>
          <p:cNvPicPr/>
          <p:nvPr/>
        </p:nvPicPr>
        <p:blipFill>
          <a:blip r:embed="rId3"/>
          <a:stretch/>
        </p:blipFill>
        <p:spPr>
          <a:xfrm>
            <a:off x="545400" y="9181800"/>
            <a:ext cx="2556720" cy="252720"/>
          </a:xfrm>
          <a:prstGeom prst="rect">
            <a:avLst/>
          </a:prstGeom>
          <a:ln w="12600">
            <a:noFill/>
          </a:ln>
        </p:spPr>
      </p:pic>
      <p:pic>
        <p:nvPicPr>
          <p:cNvPr id="130" name="" descr=""/>
          <p:cNvPicPr/>
          <p:nvPr/>
        </p:nvPicPr>
        <p:blipFill>
          <a:blip r:embed="rId4"/>
          <a:srcRect l="2922" t="0" r="5112" b="0"/>
          <a:stretch/>
        </p:blipFill>
        <p:spPr>
          <a:xfrm>
            <a:off x="902880" y="1463040"/>
            <a:ext cx="11199240" cy="731484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HR.png" descr=""/>
          <p:cNvPicPr/>
          <p:nvPr/>
        </p:nvPicPr>
        <p:blipFill>
          <a:blip r:embed="rId1"/>
          <a:stretch/>
        </p:blipFill>
        <p:spPr>
          <a:xfrm>
            <a:off x="541440" y="1208880"/>
            <a:ext cx="11921400" cy="15840"/>
          </a:xfrm>
          <a:prstGeom prst="rect">
            <a:avLst/>
          </a:prstGeom>
          <a:ln w="12600">
            <a:noFill/>
          </a:ln>
        </p:spPr>
      </p:pic>
      <p:sp>
        <p:nvSpPr>
          <p:cNvPr id="132" name="CustomShape 1"/>
          <p:cNvSpPr/>
          <p:nvPr/>
        </p:nvSpPr>
        <p:spPr>
          <a:xfrm>
            <a:off x="9813600" y="9166680"/>
            <a:ext cx="2597400" cy="28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929292"/>
                </a:solidFill>
                <a:uFill>
                  <a:solidFill>
                    <a:srgbClr val="ffffff"/>
                  </a:solidFill>
                </a:uFill>
                <a:latin typeface="Rubik Medium"/>
                <a:ea typeface="Rubik Medium"/>
              </a:rPr>
              <a:t>https://libraryfreedomproject.org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3" name="HR.png" descr=""/>
          <p:cNvPicPr/>
          <p:nvPr/>
        </p:nvPicPr>
        <p:blipFill>
          <a:blip r:embed="rId2"/>
          <a:stretch/>
        </p:blipFill>
        <p:spPr>
          <a:xfrm>
            <a:off x="541440" y="8909280"/>
            <a:ext cx="11921400" cy="15840"/>
          </a:xfrm>
          <a:prstGeom prst="rect">
            <a:avLst/>
          </a:prstGeom>
          <a:ln w="12600">
            <a:noFill/>
          </a:ln>
        </p:spPr>
      </p:pic>
      <p:pic>
        <p:nvPicPr>
          <p:cNvPr id="134" name="Asset 3@8x.png" descr=""/>
          <p:cNvPicPr/>
          <p:nvPr/>
        </p:nvPicPr>
        <p:blipFill>
          <a:blip r:embed="rId3"/>
          <a:stretch/>
        </p:blipFill>
        <p:spPr>
          <a:xfrm>
            <a:off x="545400" y="9181800"/>
            <a:ext cx="2556720" cy="252720"/>
          </a:xfrm>
          <a:prstGeom prst="rect">
            <a:avLst/>
          </a:prstGeom>
          <a:ln w="12600">
            <a:noFill/>
          </a:ln>
        </p:spPr>
      </p:pic>
      <p:pic>
        <p:nvPicPr>
          <p:cNvPr id="135" name="" descr=""/>
          <p:cNvPicPr/>
          <p:nvPr/>
        </p:nvPicPr>
        <p:blipFill>
          <a:blip r:embed="rId4"/>
          <a:stretch/>
        </p:blipFill>
        <p:spPr>
          <a:xfrm>
            <a:off x="881280" y="1615320"/>
            <a:ext cx="4605120" cy="176796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6" name="" descr=""/>
          <p:cNvPicPr/>
          <p:nvPr/>
        </p:nvPicPr>
        <p:blipFill>
          <a:blip r:embed="rId5"/>
          <a:stretch/>
        </p:blipFill>
        <p:spPr>
          <a:xfrm>
            <a:off x="5394960" y="3931920"/>
            <a:ext cx="6167520" cy="437256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7" name="CustomShape 2"/>
          <p:cNvSpPr/>
          <p:nvPr/>
        </p:nvSpPr>
        <p:spPr>
          <a:xfrm>
            <a:off x="7345080" y="1728360"/>
            <a:ext cx="318132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Bold"/>
                <a:ea typeface="Rubik Bold"/>
              </a:rPr>
              <a:t>HTTPS</a:t>
            </a:r>
            <a:endParaRPr b="0" lang="en-US" sz="6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HR.png" descr=""/>
          <p:cNvPicPr/>
          <p:nvPr/>
        </p:nvPicPr>
        <p:blipFill>
          <a:blip r:embed="rId1"/>
          <a:stretch/>
        </p:blipFill>
        <p:spPr>
          <a:xfrm>
            <a:off x="541440" y="1208880"/>
            <a:ext cx="11921400" cy="15840"/>
          </a:xfrm>
          <a:prstGeom prst="rect">
            <a:avLst/>
          </a:prstGeom>
          <a:ln w="12600"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9813600" y="9166680"/>
            <a:ext cx="2597400" cy="28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929292"/>
                </a:solidFill>
                <a:uFill>
                  <a:solidFill>
                    <a:srgbClr val="ffffff"/>
                  </a:solidFill>
                </a:uFill>
                <a:latin typeface="Rubik Medium"/>
                <a:ea typeface="Rubik Medium"/>
              </a:rPr>
              <a:t>https://libraryfreedomproject.org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HR.png" descr=""/>
          <p:cNvPicPr/>
          <p:nvPr/>
        </p:nvPicPr>
        <p:blipFill>
          <a:blip r:embed="rId2"/>
          <a:stretch/>
        </p:blipFill>
        <p:spPr>
          <a:xfrm>
            <a:off x="541440" y="8909280"/>
            <a:ext cx="11921400" cy="15840"/>
          </a:xfrm>
          <a:prstGeom prst="rect">
            <a:avLst/>
          </a:prstGeom>
          <a:ln w="12600">
            <a:noFill/>
          </a:ln>
        </p:spPr>
      </p:pic>
      <p:pic>
        <p:nvPicPr>
          <p:cNvPr id="141" name="Asset 3@8x.png" descr=""/>
          <p:cNvPicPr/>
          <p:nvPr/>
        </p:nvPicPr>
        <p:blipFill>
          <a:blip r:embed="rId3"/>
          <a:stretch/>
        </p:blipFill>
        <p:spPr>
          <a:xfrm>
            <a:off x="545400" y="9181800"/>
            <a:ext cx="2556720" cy="252720"/>
          </a:xfrm>
          <a:prstGeom prst="rect">
            <a:avLst/>
          </a:prstGeom>
          <a:ln w="12600">
            <a:noFill/>
          </a:ln>
        </p:spPr>
      </p:pic>
      <p:pic>
        <p:nvPicPr>
          <p:cNvPr id="142" name="" descr=""/>
          <p:cNvPicPr/>
          <p:nvPr/>
        </p:nvPicPr>
        <p:blipFill>
          <a:blip r:embed="rId4"/>
          <a:stretch/>
        </p:blipFill>
        <p:spPr>
          <a:xfrm>
            <a:off x="921960" y="2480760"/>
            <a:ext cx="11160720" cy="3828600"/>
          </a:xfrm>
          <a:prstGeom prst="rect">
            <a:avLst/>
          </a:prstGeom>
          <a:ln>
            <a:noFill/>
          </a:ln>
        </p:spPr>
      </p:pic>
      <p:sp>
        <p:nvSpPr>
          <p:cNvPr id="143" name="CustomShape 2"/>
          <p:cNvSpPr/>
          <p:nvPr/>
        </p:nvSpPr>
        <p:spPr>
          <a:xfrm>
            <a:off x="7344360" y="1728360"/>
            <a:ext cx="318276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Bold"/>
                <a:ea typeface="Rubik Bold"/>
              </a:rPr>
              <a:t>HTTPS</a:t>
            </a:r>
            <a:endParaRPr b="0" lang="en-US" sz="6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HR.png" descr=""/>
          <p:cNvPicPr/>
          <p:nvPr/>
        </p:nvPicPr>
        <p:blipFill>
          <a:blip r:embed="rId1"/>
          <a:stretch/>
        </p:blipFill>
        <p:spPr>
          <a:xfrm>
            <a:off x="541440" y="1208880"/>
            <a:ext cx="11921400" cy="15840"/>
          </a:xfrm>
          <a:prstGeom prst="rect">
            <a:avLst/>
          </a:prstGeom>
          <a:ln w="12600">
            <a:noFill/>
          </a:ln>
        </p:spPr>
      </p:pic>
      <p:sp>
        <p:nvSpPr>
          <p:cNvPr id="145" name="CustomShape 1"/>
          <p:cNvSpPr/>
          <p:nvPr/>
        </p:nvSpPr>
        <p:spPr>
          <a:xfrm>
            <a:off x="4731480" y="2210760"/>
            <a:ext cx="355752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Bold"/>
                <a:ea typeface="Rubik Bold"/>
              </a:rPr>
              <a:t>Texting</a:t>
            </a:r>
            <a:endParaRPr b="0" lang="en-US" sz="6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9813600" y="9166680"/>
            <a:ext cx="2597400" cy="28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929292"/>
                </a:solidFill>
                <a:uFill>
                  <a:solidFill>
                    <a:srgbClr val="ffffff"/>
                  </a:solidFill>
                </a:uFill>
                <a:latin typeface="Rubik Medium"/>
                <a:ea typeface="Rubik Medium"/>
              </a:rPr>
              <a:t>https://libraryfreedomproject.org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HR.png" descr=""/>
          <p:cNvPicPr/>
          <p:nvPr/>
        </p:nvPicPr>
        <p:blipFill>
          <a:blip r:embed="rId2"/>
          <a:stretch/>
        </p:blipFill>
        <p:spPr>
          <a:xfrm>
            <a:off x="541440" y="8909280"/>
            <a:ext cx="11921400" cy="15840"/>
          </a:xfrm>
          <a:prstGeom prst="rect">
            <a:avLst/>
          </a:prstGeom>
          <a:ln w="12600">
            <a:noFill/>
          </a:ln>
        </p:spPr>
      </p:pic>
      <p:pic>
        <p:nvPicPr>
          <p:cNvPr id="148" name="Asset 3@8x.png" descr=""/>
          <p:cNvPicPr/>
          <p:nvPr/>
        </p:nvPicPr>
        <p:blipFill>
          <a:blip r:embed="rId3"/>
          <a:stretch/>
        </p:blipFill>
        <p:spPr>
          <a:xfrm>
            <a:off x="545400" y="9181800"/>
            <a:ext cx="2556720" cy="252720"/>
          </a:xfrm>
          <a:prstGeom prst="rect">
            <a:avLst/>
          </a:prstGeom>
          <a:ln w="12600">
            <a:noFill/>
          </a:ln>
        </p:spPr>
      </p:pic>
      <p:sp>
        <p:nvSpPr>
          <p:cNvPr id="149" name="CustomShape 3"/>
          <p:cNvSpPr/>
          <p:nvPr/>
        </p:nvSpPr>
        <p:spPr>
          <a:xfrm>
            <a:off x="2341800" y="4240800"/>
            <a:ext cx="8321040" cy="229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Regular SMS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iMessage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Whatsapp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Signal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HR.png" descr=""/>
          <p:cNvPicPr/>
          <p:nvPr/>
        </p:nvPicPr>
        <p:blipFill>
          <a:blip r:embed="rId1"/>
          <a:stretch/>
        </p:blipFill>
        <p:spPr>
          <a:xfrm>
            <a:off x="541440" y="1208880"/>
            <a:ext cx="11921400" cy="15840"/>
          </a:xfrm>
          <a:prstGeom prst="rect">
            <a:avLst/>
          </a:prstGeom>
          <a:ln w="12600">
            <a:noFill/>
          </a:ln>
        </p:spPr>
      </p:pic>
      <p:sp>
        <p:nvSpPr>
          <p:cNvPr id="151" name="CustomShape 1"/>
          <p:cNvSpPr/>
          <p:nvPr/>
        </p:nvSpPr>
        <p:spPr>
          <a:xfrm>
            <a:off x="365760" y="4129200"/>
            <a:ext cx="4473360" cy="3666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Encrypted texting, calling, video chat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Android, iOS, MacOS, Windows, Linux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No stored metadata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Totally free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How does it compare to Whatsapp?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9813600" y="9166680"/>
            <a:ext cx="2597400" cy="28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929292"/>
                </a:solidFill>
                <a:uFill>
                  <a:solidFill>
                    <a:srgbClr val="ffffff"/>
                  </a:solidFill>
                </a:uFill>
                <a:latin typeface="Rubik Medium"/>
                <a:ea typeface="Rubik Medium"/>
              </a:rPr>
              <a:t>https://libraryfreedomproject.org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HR.png" descr=""/>
          <p:cNvPicPr/>
          <p:nvPr/>
        </p:nvPicPr>
        <p:blipFill>
          <a:blip r:embed="rId2"/>
          <a:stretch/>
        </p:blipFill>
        <p:spPr>
          <a:xfrm>
            <a:off x="541440" y="8909280"/>
            <a:ext cx="11921400" cy="15840"/>
          </a:xfrm>
          <a:prstGeom prst="rect">
            <a:avLst/>
          </a:prstGeom>
          <a:ln w="12600">
            <a:noFill/>
          </a:ln>
        </p:spPr>
      </p:pic>
      <p:pic>
        <p:nvPicPr>
          <p:cNvPr id="154" name="Asset 3@8x.png" descr=""/>
          <p:cNvPicPr/>
          <p:nvPr/>
        </p:nvPicPr>
        <p:blipFill>
          <a:blip r:embed="rId3"/>
          <a:stretch/>
        </p:blipFill>
        <p:spPr>
          <a:xfrm>
            <a:off x="545400" y="9181800"/>
            <a:ext cx="2556720" cy="252720"/>
          </a:xfrm>
          <a:prstGeom prst="rect">
            <a:avLst/>
          </a:prstGeom>
          <a:ln w="12600">
            <a:noFill/>
          </a:ln>
        </p:spPr>
      </p:pic>
      <p:pic>
        <p:nvPicPr>
          <p:cNvPr id="155" name="" descr=""/>
          <p:cNvPicPr/>
          <p:nvPr/>
        </p:nvPicPr>
        <p:blipFill>
          <a:blip r:embed="rId4"/>
          <a:stretch/>
        </p:blipFill>
        <p:spPr>
          <a:xfrm>
            <a:off x="5029200" y="1737360"/>
            <a:ext cx="3632760" cy="646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6" name="" descr=""/>
          <p:cNvPicPr/>
          <p:nvPr/>
        </p:nvPicPr>
        <p:blipFill>
          <a:blip r:embed="rId5"/>
          <a:stretch/>
        </p:blipFill>
        <p:spPr>
          <a:xfrm>
            <a:off x="8897400" y="1737360"/>
            <a:ext cx="3629880" cy="646452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57" name="CustomShape 3"/>
          <p:cNvSpPr/>
          <p:nvPr/>
        </p:nvSpPr>
        <p:spPr>
          <a:xfrm>
            <a:off x="1294560" y="3022920"/>
            <a:ext cx="1466640" cy="63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35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Bold"/>
                <a:ea typeface="Rubik Bold"/>
              </a:rPr>
              <a:t>Signal</a:t>
            </a:r>
            <a:endParaRPr b="0" lang="en-US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HR.png" descr=""/>
          <p:cNvPicPr/>
          <p:nvPr/>
        </p:nvPicPr>
        <p:blipFill>
          <a:blip r:embed="rId1"/>
          <a:stretch/>
        </p:blipFill>
        <p:spPr>
          <a:xfrm>
            <a:off x="541440" y="1208880"/>
            <a:ext cx="11921400" cy="15840"/>
          </a:xfrm>
          <a:prstGeom prst="rect">
            <a:avLst/>
          </a:prstGeom>
          <a:ln w="12600">
            <a:noFill/>
          </a:ln>
        </p:spPr>
      </p:pic>
      <p:sp>
        <p:nvSpPr>
          <p:cNvPr id="76" name="CustomShape 1"/>
          <p:cNvSpPr/>
          <p:nvPr/>
        </p:nvSpPr>
        <p:spPr>
          <a:xfrm>
            <a:off x="2219400" y="1708200"/>
            <a:ext cx="8582040" cy="2111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Bold"/>
                <a:ea typeface="Rubik Bold"/>
              </a:rPr>
              <a:t>What are your </a:t>
            </a:r>
            <a:endParaRPr b="0" lang="en-US" sz="6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Bold"/>
                <a:ea typeface="Rubik Bold"/>
              </a:rPr>
              <a:t>privacy concerns?</a:t>
            </a:r>
            <a:endParaRPr b="0" lang="en-US" sz="6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9813600" y="9166680"/>
            <a:ext cx="2597400" cy="28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929292"/>
                </a:solidFill>
                <a:uFill>
                  <a:solidFill>
                    <a:srgbClr val="ffffff"/>
                  </a:solidFill>
                </a:uFill>
                <a:latin typeface="Rubik Medium"/>
                <a:ea typeface="Rubik Medium"/>
              </a:rPr>
              <a:t>https://libraryfreedomproject.org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HR.png" descr=""/>
          <p:cNvPicPr/>
          <p:nvPr/>
        </p:nvPicPr>
        <p:blipFill>
          <a:blip r:embed="rId2"/>
          <a:stretch/>
        </p:blipFill>
        <p:spPr>
          <a:xfrm>
            <a:off x="541440" y="8909280"/>
            <a:ext cx="11921400" cy="15840"/>
          </a:xfrm>
          <a:prstGeom prst="rect">
            <a:avLst/>
          </a:prstGeom>
          <a:ln w="12600">
            <a:noFill/>
          </a:ln>
        </p:spPr>
      </p:pic>
      <p:pic>
        <p:nvPicPr>
          <p:cNvPr id="79" name="Asset 3@8x.png" descr=""/>
          <p:cNvPicPr/>
          <p:nvPr/>
        </p:nvPicPr>
        <p:blipFill>
          <a:blip r:embed="rId3"/>
          <a:stretch/>
        </p:blipFill>
        <p:spPr>
          <a:xfrm>
            <a:off x="545400" y="9181800"/>
            <a:ext cx="2556720" cy="25272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HR.png" descr=""/>
          <p:cNvPicPr/>
          <p:nvPr/>
        </p:nvPicPr>
        <p:blipFill>
          <a:blip r:embed="rId1"/>
          <a:stretch/>
        </p:blipFill>
        <p:spPr>
          <a:xfrm>
            <a:off x="541440" y="1208880"/>
            <a:ext cx="11921400" cy="15840"/>
          </a:xfrm>
          <a:prstGeom prst="rect">
            <a:avLst/>
          </a:prstGeom>
          <a:ln w="12600">
            <a:noFill/>
          </a:ln>
        </p:spPr>
      </p:pic>
      <p:sp>
        <p:nvSpPr>
          <p:cNvPr id="81" name="CustomShape 1"/>
          <p:cNvSpPr/>
          <p:nvPr/>
        </p:nvSpPr>
        <p:spPr>
          <a:xfrm>
            <a:off x="1951200" y="2210760"/>
            <a:ext cx="9112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Bold"/>
                <a:ea typeface="Rubik Bold"/>
              </a:rPr>
              <a:t>Privacy technology</a:t>
            </a:r>
            <a:endParaRPr b="0" lang="en-US" sz="6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9813600" y="9166680"/>
            <a:ext cx="2597400" cy="28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929292"/>
                </a:solidFill>
                <a:uFill>
                  <a:solidFill>
                    <a:srgbClr val="ffffff"/>
                  </a:solidFill>
                </a:uFill>
                <a:latin typeface="Rubik Medium"/>
                <a:ea typeface="Rubik Medium"/>
              </a:rPr>
              <a:t>https://libraryfreedomproject.org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HR.png" descr=""/>
          <p:cNvPicPr/>
          <p:nvPr/>
        </p:nvPicPr>
        <p:blipFill>
          <a:blip r:embed="rId2"/>
          <a:stretch/>
        </p:blipFill>
        <p:spPr>
          <a:xfrm>
            <a:off x="541440" y="8909280"/>
            <a:ext cx="11921400" cy="15840"/>
          </a:xfrm>
          <a:prstGeom prst="rect">
            <a:avLst/>
          </a:prstGeom>
          <a:ln w="12600">
            <a:noFill/>
          </a:ln>
        </p:spPr>
      </p:pic>
      <p:pic>
        <p:nvPicPr>
          <p:cNvPr id="84" name="Asset 3@8x.png" descr=""/>
          <p:cNvPicPr/>
          <p:nvPr/>
        </p:nvPicPr>
        <p:blipFill>
          <a:blip r:embed="rId3"/>
          <a:stretch/>
        </p:blipFill>
        <p:spPr>
          <a:xfrm>
            <a:off x="545400" y="9181800"/>
            <a:ext cx="2556720" cy="252720"/>
          </a:xfrm>
          <a:prstGeom prst="rect">
            <a:avLst/>
          </a:prstGeom>
          <a:ln w="12600">
            <a:noFill/>
          </a:ln>
        </p:spPr>
      </p:pic>
      <p:sp>
        <p:nvSpPr>
          <p:cNvPr id="85" name="CustomShape 3"/>
          <p:cNvSpPr/>
          <p:nvPr/>
        </p:nvSpPr>
        <p:spPr>
          <a:xfrm>
            <a:off x="2341800" y="3692520"/>
            <a:ext cx="8321040" cy="339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Free and open source software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Data minimization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Strong encryption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We’ll talk about the friction and difficulty level of each of these recommended tools and strategies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HR.png" descr=""/>
          <p:cNvPicPr/>
          <p:nvPr/>
        </p:nvPicPr>
        <p:blipFill>
          <a:blip r:embed="rId1"/>
          <a:stretch/>
        </p:blipFill>
        <p:spPr>
          <a:xfrm>
            <a:off x="541440" y="1208880"/>
            <a:ext cx="11921400" cy="15840"/>
          </a:xfrm>
          <a:prstGeom prst="rect">
            <a:avLst/>
          </a:prstGeom>
          <a:ln w="12600">
            <a:noFill/>
          </a:ln>
        </p:spPr>
      </p:pic>
      <p:sp>
        <p:nvSpPr>
          <p:cNvPr id="87" name="CustomShape 1"/>
          <p:cNvSpPr/>
          <p:nvPr/>
        </p:nvSpPr>
        <p:spPr>
          <a:xfrm>
            <a:off x="4613040" y="2210760"/>
            <a:ext cx="379080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Bold"/>
                <a:ea typeface="Rubik Bold"/>
              </a:rPr>
              <a:t>General</a:t>
            </a:r>
            <a:endParaRPr b="0" lang="en-US" sz="6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9813600" y="9166680"/>
            <a:ext cx="2597400" cy="28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929292"/>
                </a:solidFill>
                <a:uFill>
                  <a:solidFill>
                    <a:srgbClr val="ffffff"/>
                  </a:solidFill>
                </a:uFill>
                <a:latin typeface="Rubik Medium"/>
                <a:ea typeface="Rubik Medium"/>
              </a:rPr>
              <a:t>https://libraryfreedomproject.org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HR.png" descr=""/>
          <p:cNvPicPr/>
          <p:nvPr/>
        </p:nvPicPr>
        <p:blipFill>
          <a:blip r:embed="rId2"/>
          <a:stretch/>
        </p:blipFill>
        <p:spPr>
          <a:xfrm>
            <a:off x="541440" y="8909280"/>
            <a:ext cx="11921400" cy="15840"/>
          </a:xfrm>
          <a:prstGeom prst="rect">
            <a:avLst/>
          </a:prstGeom>
          <a:ln w="12600">
            <a:noFill/>
          </a:ln>
        </p:spPr>
      </p:pic>
      <p:pic>
        <p:nvPicPr>
          <p:cNvPr id="90" name="Asset 3@8x.png" descr=""/>
          <p:cNvPicPr/>
          <p:nvPr/>
        </p:nvPicPr>
        <p:blipFill>
          <a:blip r:embed="rId3"/>
          <a:stretch/>
        </p:blipFill>
        <p:spPr>
          <a:xfrm>
            <a:off x="545400" y="9181800"/>
            <a:ext cx="2556720" cy="252720"/>
          </a:xfrm>
          <a:prstGeom prst="rect">
            <a:avLst/>
          </a:prstGeom>
          <a:ln w="12600">
            <a:noFill/>
          </a:ln>
        </p:spPr>
      </p:pic>
      <p:sp>
        <p:nvSpPr>
          <p:cNvPr id="91" name="CustomShape 3"/>
          <p:cNvSpPr/>
          <p:nvPr/>
        </p:nvSpPr>
        <p:spPr>
          <a:xfrm>
            <a:off x="2341800" y="3143520"/>
            <a:ext cx="8321040" cy="449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Update your software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Be cautious about links and attachments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Only download software from trusted sites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Delete unused apps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Make hard drive backups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Use social media minimally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HR.png" descr=""/>
          <p:cNvPicPr/>
          <p:nvPr/>
        </p:nvPicPr>
        <p:blipFill>
          <a:blip r:embed="rId1"/>
          <a:stretch/>
        </p:blipFill>
        <p:spPr>
          <a:xfrm>
            <a:off x="541440" y="1208880"/>
            <a:ext cx="11921400" cy="15840"/>
          </a:xfrm>
          <a:prstGeom prst="rect">
            <a:avLst/>
          </a:prstGeom>
          <a:ln w="12600"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3949560" y="2210760"/>
            <a:ext cx="511668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Bold"/>
                <a:ea typeface="Rubik Bold"/>
              </a:rPr>
              <a:t>Passwords</a:t>
            </a:r>
            <a:endParaRPr b="0" lang="en-US" sz="6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9813600" y="9166680"/>
            <a:ext cx="2597400" cy="28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929292"/>
                </a:solidFill>
                <a:uFill>
                  <a:solidFill>
                    <a:srgbClr val="ffffff"/>
                  </a:solidFill>
                </a:uFill>
                <a:latin typeface="Rubik Medium"/>
                <a:ea typeface="Rubik Medium"/>
              </a:rPr>
              <a:t>https://libraryfreedomproject.org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5" name="HR.png" descr=""/>
          <p:cNvPicPr/>
          <p:nvPr/>
        </p:nvPicPr>
        <p:blipFill>
          <a:blip r:embed="rId2"/>
          <a:stretch/>
        </p:blipFill>
        <p:spPr>
          <a:xfrm>
            <a:off x="541440" y="8909280"/>
            <a:ext cx="11921400" cy="15840"/>
          </a:xfrm>
          <a:prstGeom prst="rect">
            <a:avLst/>
          </a:prstGeom>
          <a:ln w="12600">
            <a:noFill/>
          </a:ln>
        </p:spPr>
      </p:pic>
      <p:pic>
        <p:nvPicPr>
          <p:cNvPr id="96" name="Asset 3@8x.png" descr=""/>
          <p:cNvPicPr/>
          <p:nvPr/>
        </p:nvPicPr>
        <p:blipFill>
          <a:blip r:embed="rId3"/>
          <a:stretch/>
        </p:blipFill>
        <p:spPr>
          <a:xfrm>
            <a:off x="545400" y="9181800"/>
            <a:ext cx="2556720" cy="252720"/>
          </a:xfrm>
          <a:prstGeom prst="rect">
            <a:avLst/>
          </a:prstGeom>
          <a:ln w="12600">
            <a:noFill/>
          </a:ln>
        </p:spPr>
      </p:pic>
      <p:sp>
        <p:nvSpPr>
          <p:cNvPr id="97" name="CustomShape 3"/>
          <p:cNvSpPr/>
          <p:nvPr/>
        </p:nvSpPr>
        <p:spPr>
          <a:xfrm>
            <a:off x="2341800" y="3692880"/>
            <a:ext cx="8321040" cy="339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Strong, complex, and unique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Master password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Password manager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2 factor authentication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Security questions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Mobile devices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HR.png" descr=""/>
          <p:cNvPicPr/>
          <p:nvPr/>
        </p:nvPicPr>
        <p:blipFill>
          <a:blip r:embed="rId1"/>
          <a:stretch/>
        </p:blipFill>
        <p:spPr>
          <a:xfrm>
            <a:off x="541440" y="1208880"/>
            <a:ext cx="11921400" cy="15840"/>
          </a:xfrm>
          <a:prstGeom prst="rect">
            <a:avLst/>
          </a:prstGeom>
          <a:ln w="12600">
            <a:noFill/>
          </a:ln>
        </p:spPr>
      </p:pic>
      <p:sp>
        <p:nvSpPr>
          <p:cNvPr id="99" name="CustomShape 1"/>
          <p:cNvSpPr/>
          <p:nvPr/>
        </p:nvSpPr>
        <p:spPr>
          <a:xfrm>
            <a:off x="9813600" y="9166680"/>
            <a:ext cx="2597400" cy="28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929292"/>
                </a:solidFill>
                <a:uFill>
                  <a:solidFill>
                    <a:srgbClr val="ffffff"/>
                  </a:solidFill>
                </a:uFill>
                <a:latin typeface="Rubik Medium"/>
                <a:ea typeface="Rubik Medium"/>
              </a:rPr>
              <a:t>https://libraryfreedomproject.org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HR.png" descr=""/>
          <p:cNvPicPr/>
          <p:nvPr/>
        </p:nvPicPr>
        <p:blipFill>
          <a:blip r:embed="rId2"/>
          <a:stretch/>
        </p:blipFill>
        <p:spPr>
          <a:xfrm>
            <a:off x="541440" y="8909280"/>
            <a:ext cx="11921400" cy="15840"/>
          </a:xfrm>
          <a:prstGeom prst="rect">
            <a:avLst/>
          </a:prstGeom>
          <a:ln w="12600">
            <a:noFill/>
          </a:ln>
        </p:spPr>
      </p:pic>
      <p:pic>
        <p:nvPicPr>
          <p:cNvPr id="101" name="Asset 3@8x.png" descr=""/>
          <p:cNvPicPr/>
          <p:nvPr/>
        </p:nvPicPr>
        <p:blipFill>
          <a:blip r:embed="rId3"/>
          <a:stretch/>
        </p:blipFill>
        <p:spPr>
          <a:xfrm>
            <a:off x="545400" y="9181800"/>
            <a:ext cx="2556720" cy="252720"/>
          </a:xfrm>
          <a:prstGeom prst="rect">
            <a:avLst/>
          </a:prstGeom>
          <a:ln w="12600">
            <a:noFill/>
          </a:ln>
        </p:spPr>
      </p:pic>
      <p:pic>
        <p:nvPicPr>
          <p:cNvPr id="102" name="" descr=""/>
          <p:cNvPicPr/>
          <p:nvPr/>
        </p:nvPicPr>
        <p:blipFill>
          <a:blip r:embed="rId4"/>
          <a:stretch/>
        </p:blipFill>
        <p:spPr>
          <a:xfrm>
            <a:off x="822960" y="274680"/>
            <a:ext cx="4624200" cy="6152400"/>
          </a:xfrm>
          <a:prstGeom prst="rect">
            <a:avLst/>
          </a:prstGeom>
          <a:ln>
            <a:solidFill>
              <a:srgbClr val="666666"/>
            </a:solidFill>
          </a:ln>
        </p:spPr>
      </p:pic>
      <p:pic>
        <p:nvPicPr>
          <p:cNvPr id="103" name="" descr=""/>
          <p:cNvPicPr/>
          <p:nvPr/>
        </p:nvPicPr>
        <p:blipFill>
          <a:blip r:embed="rId5"/>
          <a:srcRect l="0" t="0" r="0" b="6673"/>
          <a:stretch/>
        </p:blipFill>
        <p:spPr>
          <a:xfrm>
            <a:off x="5943600" y="1742040"/>
            <a:ext cx="6257880" cy="6395760"/>
          </a:xfrm>
          <a:prstGeom prst="rect">
            <a:avLst/>
          </a:prstGeom>
          <a:ln>
            <a:solidFill>
              <a:srgbClr val="666666"/>
            </a:solidFill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HR.png" descr=""/>
          <p:cNvPicPr/>
          <p:nvPr/>
        </p:nvPicPr>
        <p:blipFill>
          <a:blip r:embed="rId1"/>
          <a:stretch/>
        </p:blipFill>
        <p:spPr>
          <a:xfrm>
            <a:off x="541440" y="1208880"/>
            <a:ext cx="11921400" cy="15840"/>
          </a:xfrm>
          <a:prstGeom prst="rect">
            <a:avLst/>
          </a:prstGeom>
          <a:ln w="12600">
            <a:noFill/>
          </a:ln>
        </p:spPr>
      </p:pic>
      <p:sp>
        <p:nvSpPr>
          <p:cNvPr id="105" name="CustomShape 1"/>
          <p:cNvSpPr/>
          <p:nvPr/>
        </p:nvSpPr>
        <p:spPr>
          <a:xfrm>
            <a:off x="3110040" y="2210760"/>
            <a:ext cx="6797520" cy="1106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1" lang="en-US" sz="6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Bold"/>
                <a:ea typeface="Rubik Bold"/>
              </a:rPr>
              <a:t>Web browsers</a:t>
            </a:r>
            <a:endParaRPr b="0" lang="en-US" sz="6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9813600" y="9166680"/>
            <a:ext cx="2597400" cy="28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929292"/>
                </a:solidFill>
                <a:uFill>
                  <a:solidFill>
                    <a:srgbClr val="ffffff"/>
                  </a:solidFill>
                </a:uFill>
                <a:latin typeface="Rubik Medium"/>
                <a:ea typeface="Rubik Medium"/>
              </a:rPr>
              <a:t>https://libraryfreedomproject.org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HR.png" descr=""/>
          <p:cNvPicPr/>
          <p:nvPr/>
        </p:nvPicPr>
        <p:blipFill>
          <a:blip r:embed="rId2"/>
          <a:stretch/>
        </p:blipFill>
        <p:spPr>
          <a:xfrm>
            <a:off x="541440" y="8909280"/>
            <a:ext cx="11921400" cy="15840"/>
          </a:xfrm>
          <a:prstGeom prst="rect">
            <a:avLst/>
          </a:prstGeom>
          <a:ln w="12600">
            <a:noFill/>
          </a:ln>
        </p:spPr>
      </p:pic>
      <p:pic>
        <p:nvPicPr>
          <p:cNvPr id="108" name="Asset 3@8x.png" descr=""/>
          <p:cNvPicPr/>
          <p:nvPr/>
        </p:nvPicPr>
        <p:blipFill>
          <a:blip r:embed="rId3"/>
          <a:stretch/>
        </p:blipFill>
        <p:spPr>
          <a:xfrm>
            <a:off x="545400" y="9181800"/>
            <a:ext cx="2556720" cy="252720"/>
          </a:xfrm>
          <a:prstGeom prst="rect">
            <a:avLst/>
          </a:prstGeom>
          <a:ln w="12600">
            <a:noFill/>
          </a:ln>
        </p:spPr>
      </p:pic>
      <p:sp>
        <p:nvSpPr>
          <p:cNvPr id="109" name="CustomShape 3"/>
          <p:cNvSpPr/>
          <p:nvPr/>
        </p:nvSpPr>
        <p:spPr>
          <a:xfrm>
            <a:off x="2341800" y="3418560"/>
            <a:ext cx="8321040" cy="3941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Chrome vs Firefox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Tor Browser vs everything else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Look for HTTPS on websites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Download software only from trusted sites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DuckDuckGo &gt; Google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Regular"/>
                <a:ea typeface="Rubik Regular"/>
              </a:rPr>
              <a:t>Adblocking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1270080" y="1638360"/>
            <a:ext cx="10464480" cy="33015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/>
          <a:p>
            <a:pPr algn="ctr"/>
            <a:endParaRPr b="0" lang="en-US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Rubik Medium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1270080" y="5041800"/>
            <a:ext cx="10464480" cy="1130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Helvetica Neue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rcRect l="0" t="0" r="0" b="14156"/>
          <a:stretch/>
        </p:blipFill>
        <p:spPr>
          <a:xfrm>
            <a:off x="0" y="0"/>
            <a:ext cx="13004640" cy="975312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HR.png" descr=""/>
          <p:cNvPicPr/>
          <p:nvPr/>
        </p:nvPicPr>
        <p:blipFill>
          <a:blip r:embed="rId1"/>
          <a:stretch/>
        </p:blipFill>
        <p:spPr>
          <a:xfrm>
            <a:off x="541440" y="1208880"/>
            <a:ext cx="11921400" cy="15840"/>
          </a:xfrm>
          <a:prstGeom prst="rect">
            <a:avLst/>
          </a:prstGeom>
          <a:ln w="12600"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9813600" y="9166680"/>
            <a:ext cx="2597400" cy="283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929292"/>
                </a:solidFill>
                <a:uFill>
                  <a:solidFill>
                    <a:srgbClr val="ffffff"/>
                  </a:solidFill>
                </a:uFill>
                <a:latin typeface="Rubik Medium"/>
                <a:ea typeface="Rubik Medium"/>
              </a:rPr>
              <a:t>https://libraryfreedomproject.org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HR.png" descr=""/>
          <p:cNvPicPr/>
          <p:nvPr/>
        </p:nvPicPr>
        <p:blipFill>
          <a:blip r:embed="rId2"/>
          <a:stretch/>
        </p:blipFill>
        <p:spPr>
          <a:xfrm>
            <a:off x="541440" y="8909280"/>
            <a:ext cx="11921400" cy="15840"/>
          </a:xfrm>
          <a:prstGeom prst="rect">
            <a:avLst/>
          </a:prstGeom>
          <a:ln w="12600">
            <a:noFill/>
          </a:ln>
        </p:spPr>
      </p:pic>
      <p:pic>
        <p:nvPicPr>
          <p:cNvPr id="116" name="Asset 3@8x.png" descr=""/>
          <p:cNvPicPr/>
          <p:nvPr/>
        </p:nvPicPr>
        <p:blipFill>
          <a:blip r:embed="rId3"/>
          <a:stretch/>
        </p:blipFill>
        <p:spPr>
          <a:xfrm>
            <a:off x="545400" y="9181800"/>
            <a:ext cx="2556720" cy="252720"/>
          </a:xfrm>
          <a:prstGeom prst="rect">
            <a:avLst/>
          </a:prstGeom>
          <a:ln w="12600">
            <a:noFill/>
          </a:ln>
        </p:spPr>
      </p:pic>
      <p:sp>
        <p:nvSpPr>
          <p:cNvPr id="117" name="CustomShape 2"/>
          <p:cNvSpPr/>
          <p:nvPr/>
        </p:nvSpPr>
        <p:spPr>
          <a:xfrm>
            <a:off x="3041280" y="1202040"/>
            <a:ext cx="6843240" cy="1167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35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Bold"/>
                <a:ea typeface="Rubik Bold"/>
              </a:rPr>
              <a:t>A more private search engine:</a:t>
            </a:r>
            <a:endParaRPr b="0" lang="en-US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500" spc="-1" strike="noStrike">
                <a:solidFill>
                  <a:srgbClr val="424242"/>
                </a:solidFill>
                <a:uFill>
                  <a:solidFill>
                    <a:srgbClr val="ffffff"/>
                  </a:solidFill>
                </a:uFill>
                <a:latin typeface="Rubik Bold"/>
                <a:ea typeface="Rubik Bold"/>
              </a:rPr>
              <a:t>duckduckgo.com</a:t>
            </a:r>
            <a:endParaRPr b="0" lang="en-US" sz="3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4"/>
          <a:stretch/>
        </p:blipFill>
        <p:spPr>
          <a:xfrm>
            <a:off x="1582920" y="2852640"/>
            <a:ext cx="9838800" cy="54288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17811</TotalTime>
  <Application>LibreOffice/5.2.7.2$Linux_X86_64 LibreOffice_project/20m0$Build-2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2019-07-22T11:15:34Z</dcterms:modified>
  <cp:revision>105</cp:revision>
  <dc:subject/>
  <dc:title/>
</cp:coreProperties>
</file>